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17"/>
  </p:notesMasterIdLst>
  <p:sldIdLst>
    <p:sldId id="256" r:id="rId5"/>
    <p:sldId id="27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4660"/>
  </p:normalViewPr>
  <p:slideViewPr>
    <p:cSldViewPr>
      <p:cViewPr varScale="1">
        <p:scale>
          <a:sx n="83" d="100"/>
          <a:sy n="83" d="100"/>
        </p:scale>
        <p:origin x="94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8F213-76F5-4797-981E-D8A6148D9B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97901-EFFB-464B-A1CF-6B744E08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7901-EFFB-464B-A1CF-6B744E087F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3C9-19C1-49A8-AF50-1942F00D7DE0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1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C64F09-F91E-4828-A03A-7604EDA1A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533" y="308184"/>
            <a:ext cx="3328772" cy="1501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E6FA-16A8-4037-9872-36CD90A6B73C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EFA27-F827-496A-AE12-61A55B6CA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42015" y="4009165"/>
            <a:ext cx="1350361" cy="609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1353-CCCC-403E-B24D-880335A78BAE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FEFAB-5956-49EF-95CF-210A5AD16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510" y="4335623"/>
            <a:ext cx="1350361" cy="609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32F6-996C-40ED-8C74-173EE521CE51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4003A-ECAF-460B-B0BE-A2F696064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510" y="4335623"/>
            <a:ext cx="1350361" cy="609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AD87-CB17-4860-A617-26838FC4ED5D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5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D256F9-9F9A-44ED-9748-4E8544330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383645"/>
            <a:ext cx="1295400" cy="5492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A83B-3E3D-4FD8-B138-5FCB2F939BF5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947F09-DA8C-4D37-9457-B3A75DAEA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510" y="4335623"/>
            <a:ext cx="1350361" cy="609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9E3922-DC2F-4B85-922F-8E32D423A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510" y="4335623"/>
            <a:ext cx="1350361" cy="609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05C-CC90-4A30-8507-6DC3AB57FEC6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1B83-A633-4F5D-9558-64F2FD4D27D5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F7C05-7741-49DC-AA94-5BE23D469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510" y="4335623"/>
            <a:ext cx="1350361" cy="609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0CC8-1116-4744-99A3-3B2D918CBB1A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420CA-E84A-4824-AE9C-8FC3BCC40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4324350"/>
            <a:ext cx="1353429" cy="609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3A3B-245C-4858-B2A1-07399624D7A9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129095-4113-4683-955F-A80A8C594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510" y="4335623"/>
            <a:ext cx="1350361" cy="609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5E51-D7A2-4FB8-9AF2-BB3224A937E5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2AA17-8E2B-4DD5-98E8-195F2EC1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296" y="4449427"/>
            <a:ext cx="1350361" cy="60913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E76193-9868-4A94-850E-30C6CEE2064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B99D6BC-9E15-408A-8D1F-282A5ECDAB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cpecapp.knack.com/untitled-app#dac-information-and-contact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egory.swink@dac.nc.gov" TargetMode="External"/><Relationship Id="rId2" Type="http://schemas.openxmlformats.org/officeDocument/2006/relationships/hyperlink" Target="mailto:charles.mautz@dac.nc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ooke.wheeler@dac.n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Programs and services catalog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State Reentry Council Collaborative</a:t>
            </a:r>
          </a:p>
          <a:p>
            <a:r>
              <a:rPr lang="en-US" sz="1600" b="1" dirty="0"/>
              <a:t>November 12, 2024</a:t>
            </a:r>
          </a:p>
        </p:txBody>
      </p:sp>
    </p:spTree>
    <p:extLst>
      <p:ext uri="{BB962C8B-B14F-4D97-AF65-F5344CB8AC3E}">
        <p14:creationId xmlns:p14="http://schemas.microsoft.com/office/powerpoint/2010/main" val="25459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7FAE-8270-CE21-890F-3D62E504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C3890-13C4-C207-55FA-56EAEA93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Let's hope this works!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F62E5-6588-CD1E-EA8F-A4013ECC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5D60-9D43-A7E9-47AF-DA41A8F7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EB7B1-19F3-F947-3F4C-CD2D7493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8C70E-45FA-368C-6304-DB6E73C8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80" y="1428750"/>
            <a:ext cx="5612439" cy="287731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11438E2-5719-CBC9-6B0E-44D6F612B011}"/>
              </a:ext>
            </a:extLst>
          </p:cNvPr>
          <p:cNvSpPr/>
          <p:nvPr/>
        </p:nvSpPr>
        <p:spPr>
          <a:xfrm rot="8383819">
            <a:off x="2980038" y="1988456"/>
            <a:ext cx="357160" cy="8637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29BB-0346-76E8-E15D-AB86BF02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D669-4177-FA1E-0BE8-1616BFD5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Charles Mautz (</a:t>
            </a:r>
            <a:r>
              <a:rPr lang="en-US" dirty="0">
                <a:hlinkClick r:id="rId2"/>
              </a:rPr>
              <a:t>charles.mautz@dac.nc.gov</a:t>
            </a:r>
            <a:r>
              <a:rPr lang="en-US" dirty="0"/>
              <a:t>)</a:t>
            </a:r>
          </a:p>
          <a:p>
            <a:r>
              <a:rPr lang="en-US" dirty="0"/>
              <a:t>Gregory Swink (</a:t>
            </a:r>
            <a:r>
              <a:rPr lang="en-US" dirty="0">
                <a:hlinkClick r:id="rId3"/>
              </a:rPr>
              <a:t>gregory.swink@dac.nc.gov</a:t>
            </a:r>
            <a:r>
              <a:rPr lang="en-US" dirty="0"/>
              <a:t>)</a:t>
            </a:r>
          </a:p>
          <a:p>
            <a:r>
              <a:rPr lang="en-US" dirty="0"/>
              <a:t>Dr. Brooke Wheeler (</a:t>
            </a:r>
            <a:r>
              <a:rPr lang="en-US" dirty="0">
                <a:hlinkClick r:id="rId4"/>
              </a:rPr>
              <a:t>brooke.wheeler@dac.nc.gov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B1B29-A5FF-1649-114B-74D2A697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825A-B3B5-4A50-9FE8-45EECA4C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C26F2-8FBB-43D0-8419-EC2A52BA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72975-5177-DD62-A2B4-BA2437B29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36" y="1143000"/>
            <a:ext cx="5801128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8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DF48-74B4-7F93-03BA-919533F9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Stakeholder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07852-AB05-76BF-59EF-2FDA4C0A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Ease of Access</a:t>
            </a:r>
          </a:p>
          <a:p>
            <a:r>
              <a:rPr lang="en-US" dirty="0"/>
              <a:t>Enhanced Transparency</a:t>
            </a:r>
          </a:p>
          <a:p>
            <a:r>
              <a:rPr lang="en-US" dirty="0"/>
              <a:t>Facilitating Planning, Communication</a:t>
            </a:r>
          </a:p>
          <a:p>
            <a:r>
              <a:rPr lang="en-US" dirty="0"/>
              <a:t>Family Support</a:t>
            </a:r>
          </a:p>
          <a:p>
            <a:r>
              <a:rPr lang="en-US" dirty="0"/>
              <a:t>Reentry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FF52D-2AF0-9184-4C44-2BA4EDBF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D595-5886-C7CF-3277-1CB6525D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4D66E-AEEE-B018-2B01-C7247C68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6D789-6029-E410-A866-F3E7C2123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324600" cy="3306669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D47C48EB-65F1-F427-00D5-E2B5D61FA2FB}"/>
              </a:ext>
            </a:extLst>
          </p:cNvPr>
          <p:cNvSpPr/>
          <p:nvPr/>
        </p:nvSpPr>
        <p:spPr>
          <a:xfrm rot="1621526">
            <a:off x="4897968" y="2546009"/>
            <a:ext cx="533400" cy="1295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6666-3B36-428D-87A9-B80F667D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527AE-485E-490D-FB3F-CE934990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2A053-70F8-CA88-B5E8-027DB484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16" y="1143000"/>
            <a:ext cx="6530051" cy="3375313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7A4817B-2B7D-C33B-6D5E-9322EB3D9783}"/>
              </a:ext>
            </a:extLst>
          </p:cNvPr>
          <p:cNvSpPr/>
          <p:nvPr/>
        </p:nvSpPr>
        <p:spPr>
          <a:xfrm rot="19110594">
            <a:off x="2343372" y="2688824"/>
            <a:ext cx="533400" cy="1295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9D20-34E3-42E0-3668-CBE4B6B8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25E4-49AF-5ED2-7BFA-BFC2DAAF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94A10-FE20-0F44-4608-24E619F2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80" y="1428750"/>
            <a:ext cx="5612439" cy="287731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7744A3D-D2EB-F469-610A-BE897D603809}"/>
              </a:ext>
            </a:extLst>
          </p:cNvPr>
          <p:cNvSpPr/>
          <p:nvPr/>
        </p:nvSpPr>
        <p:spPr>
          <a:xfrm rot="19110594">
            <a:off x="3499064" y="964376"/>
            <a:ext cx="357160" cy="8637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DA3083E-C8EC-C601-FDDA-79672720E6B4}"/>
              </a:ext>
            </a:extLst>
          </p:cNvPr>
          <p:cNvSpPr/>
          <p:nvPr/>
        </p:nvSpPr>
        <p:spPr>
          <a:xfrm rot="19110594">
            <a:off x="1308105" y="2353087"/>
            <a:ext cx="357160" cy="8637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4CC4-F52F-8CA5-C153-E6B8A09A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9513D-19D9-ED82-4CA1-8BA4BA5E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8EAAA-CF0D-0789-A2E2-F805F9C6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82446"/>
            <a:ext cx="5780963" cy="292037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E14196B-4EB8-405A-B790-61FD31D762C3}"/>
              </a:ext>
            </a:extLst>
          </p:cNvPr>
          <p:cNvSpPr/>
          <p:nvPr/>
        </p:nvSpPr>
        <p:spPr>
          <a:xfrm rot="19110594">
            <a:off x="778938" y="1330012"/>
            <a:ext cx="357160" cy="8637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B1840E-525A-A265-F94C-61A11A7E2DC0}"/>
              </a:ext>
            </a:extLst>
          </p:cNvPr>
          <p:cNvSpPr/>
          <p:nvPr/>
        </p:nvSpPr>
        <p:spPr>
          <a:xfrm rot="19110594">
            <a:off x="774704" y="2353086"/>
            <a:ext cx="357160" cy="8637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F3DD-A1FA-305F-D208-C0C1FF57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F3376-F438-955A-654E-FAE8B07D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620FE-7AFB-F4DF-FD8B-E2CA12C79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78" y="1282446"/>
            <a:ext cx="5929043" cy="2996322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6ABB126-EA1E-9BC3-6328-0CDCFBE23E20}"/>
              </a:ext>
            </a:extLst>
          </p:cNvPr>
          <p:cNvSpPr/>
          <p:nvPr/>
        </p:nvSpPr>
        <p:spPr>
          <a:xfrm rot="19110594">
            <a:off x="1079504" y="1743486"/>
            <a:ext cx="357160" cy="8637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31D4-E50B-1857-607D-A9E082DA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EB55-F6FF-DC61-1C61-74AC51FF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D6BC-9E15-408A-8D1F-282A5ECDAB5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26015-347D-BCEC-3398-161FF199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25" y="1282446"/>
            <a:ext cx="6047749" cy="312274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CACACE4-EB31-E463-0E38-B16AD3C75213}"/>
              </a:ext>
            </a:extLst>
          </p:cNvPr>
          <p:cNvSpPr/>
          <p:nvPr/>
        </p:nvSpPr>
        <p:spPr>
          <a:xfrm rot="19110594">
            <a:off x="1079503" y="1362487"/>
            <a:ext cx="357160" cy="8637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5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00B16D60F9B4EBDBA05D968F7CBB5" ma:contentTypeVersion="4" ma:contentTypeDescription="Create a new document." ma:contentTypeScope="" ma:versionID="d0690daf6c9e24d492b808a716ed6a85">
  <xsd:schema xmlns:xsd="http://www.w3.org/2001/XMLSchema" xmlns:xs="http://www.w3.org/2001/XMLSchema" xmlns:p="http://schemas.microsoft.com/office/2006/metadata/properties" xmlns:ns2="c1cde00c-6054-4bcf-8e3d-a3241efee60b" targetNamespace="http://schemas.microsoft.com/office/2006/metadata/properties" ma:root="true" ma:fieldsID="16ccc76e7b735acbc80b66a057ac9c77" ns2:_="">
    <xsd:import namespace="c1cde00c-6054-4bcf-8e3d-a3241efee6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de00c-6054-4bcf-8e3d-a3241efee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F9092-57B4-40F4-B835-9DF286B47C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53275-0C22-4D0C-A4DE-1ED93BFFF3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1cde00c-6054-4bcf-8e3d-a3241efee60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D73931-AADB-4807-9E7C-22061E660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cde00c-6054-4bcf-8e3d-a3241efee6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8970</TotalTime>
  <Words>102</Words>
  <Application>Microsoft Office PowerPoint</Application>
  <PresentationFormat>On-screen Show (16:9)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Clarity</vt:lpstr>
      <vt:lpstr>Programs and services catalog</vt:lpstr>
      <vt:lpstr>Background and Development</vt:lpstr>
      <vt:lpstr>Meeting Stakeholder Needs</vt:lpstr>
      <vt:lpstr>Access</vt:lpstr>
      <vt:lpstr>Access</vt:lpstr>
      <vt:lpstr>Navigation</vt:lpstr>
      <vt:lpstr>Navigation</vt:lpstr>
      <vt:lpstr>HOPE University</vt:lpstr>
      <vt:lpstr>HOPE University</vt:lpstr>
      <vt:lpstr>Demonstration</vt:lpstr>
      <vt:lpstr>Contact Information</vt:lpstr>
      <vt:lpstr>Contact Information</vt:lpstr>
    </vt:vector>
  </TitlesOfParts>
  <Company>NC-DPS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PresentationTemplate</dc:title>
  <dc:creator>NC-DPS</dc:creator>
  <cp:lastModifiedBy>Buckner, Guy A</cp:lastModifiedBy>
  <cp:revision>71</cp:revision>
  <dcterms:created xsi:type="dcterms:W3CDTF">2015-12-22T19:14:49Z</dcterms:created>
  <dcterms:modified xsi:type="dcterms:W3CDTF">2024-11-11T12:54:38Z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0x01010018200B16D60F9B4EBDBA05D968F7CBB5</vt:lpwstr>
  </property>
</Properties>
</file>